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Abertura: se apresentar de forma simples. Explicar que a palestra não é sobre uma profissão perfeita, mas sobre construir caminho, aprender e evoluir.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Contar as experiências em sequência: jornaleiro, militar, estoque, ajudante de caminhão, motorista, carteiro. Reforçar que cada fase ensinou algo útil para a vida profissional.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Falar que a decisão de sair dos Correios não foi impulso: veio depois de anos, estudo e construção de uma nova habilidade no digital.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com exemplos simples: uma pizzaria, clínica, barbearia ou loja pode aparecer para pessoas próximas ou interessadas usando anúncios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Falar da L3A Digital de forma inspiradora, mas realista. Mostrar que empreendedorismo não é vida fácil, é responsabilidade com clientes e com a própria evolução.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slide é educativo. Trazer para a realidade deles: escola, curso técnico, internet, estágio, primeiro emprego, entrevista, postura no dia a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Falar de forma próxima, sem tom de bronca. A ideia é incentivar, não dar sermão.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Encerramento: reforçar que a trajetória não foi uma linha reta. Abrir para perguntas: Correios, empreendedorismo, tráfego pago, estudos e escolhas profissionais.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804672"/>
            <a:ext cx="4572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Feira de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Profissões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21792" y="240487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5A623"/>
                </a:solidFill>
              </a:rPr>
              <a:t>Minha trajetória até o empreendedorismo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" y="288036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6C2D1"/>
                </a:solidFill>
              </a:rPr>
              <a:t>Uma conversa sobre trabalho, estudo, escolhas e evolução.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629400" y="804672"/>
            <a:ext cx="4434840" cy="4297680"/>
          </a:xfrm>
          <a:prstGeom prst="roundRect">
            <a:avLst>
              <a:gd name="adj" fmla="val 3404"/>
            </a:avLst>
          </a:prstGeom>
          <a:solidFill>
            <a:srgbClr val="0B0F16"/>
          </a:solidFill>
          <a:ln w="15240">
            <a:solidFill>
              <a:srgbClr val="F5A623">
                <a:alpha val="70000"/>
              </a:srgbClr>
            </a:solidFill>
            <a:prstDash val="solid"/>
          </a:ln>
        </p:spPr>
      </p:sp>
      <p:pic>
        <p:nvPicPr>
          <p:cNvPr id="9" name="Image 0" descr="/root/.hermes/image_cache/img_369da55d2628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784848" y="932688"/>
            <a:ext cx="4123944" cy="4041648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40080" y="5074920"/>
            <a:ext cx="2331720" cy="301752"/>
          </a:xfrm>
          <a:prstGeom prst="roundRect">
            <a:avLst>
              <a:gd name="adj" fmla="val 24242"/>
            </a:avLst>
          </a:prstGeom>
          <a:solidFill>
            <a:srgbClr val="F5A623">
              <a:alpha val="92000"/>
            </a:srgbClr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49808" y="5141671"/>
            <a:ext cx="211226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11827"/>
                </a:solidFill>
              </a:rPr>
              <a:t>André Silva • L3A Digital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40080" y="5532120"/>
            <a:ext cx="5212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E5E7EB"/>
                </a:solidFill>
              </a:rPr>
              <a:t>Tráfego pago • Marketing digital • IA • Empreendedorismo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39319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Comecei como muita gente começa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57784" y="98755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Antes do marketing e da agência, passei por profissões diferentes e aprendi na prática.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58368" y="144475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51A23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1627632"/>
            <a:ext cx="384048" cy="38404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41248" y="171450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316736" y="16184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Jornaleiro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86968" y="2039112"/>
            <a:ext cx="26974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Contato com rotina, rua, responsabilidade e atendimento.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361688" y="144475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11827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44568" y="1627632"/>
            <a:ext cx="384048" cy="384048"/>
          </a:xfrm>
          <a:prstGeom prst="ellipse">
            <a:avLst/>
          </a:prstGeom>
          <a:solidFill>
            <a:srgbClr val="00C2A8"/>
          </a:solidFill>
          <a:ln w="12700">
            <a:solidFill>
              <a:srgbClr val="00C2A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44568" y="171450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2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020056" y="16184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Militar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590288" y="2039112"/>
            <a:ext cx="26974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Disciplina, hierarquia, preparo e compromisso.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065008" y="144475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51A23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47888" y="1627632"/>
            <a:ext cx="384048" cy="384048"/>
          </a:xfrm>
          <a:prstGeom prst="ellipse">
            <a:avLst/>
          </a:prstGeom>
          <a:solidFill>
            <a:srgbClr val="4DA3FF"/>
          </a:solidFill>
          <a:ln w="12700">
            <a:solidFill>
              <a:srgbClr val="4DA3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47888" y="171450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723376" y="16184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Estoque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93608" y="2039112"/>
            <a:ext cx="26974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Organização, atenção aos detalhes e responsabilidade.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58368" y="331927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11827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41248" y="3502152"/>
            <a:ext cx="384048" cy="384048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" y="358902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4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316736" y="349300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Ajudante de caminhão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86968" y="3913632"/>
            <a:ext cx="26974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Esforço, pontualidade e trabalho em equipe.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61688" y="331927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51A23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44568" y="3502152"/>
            <a:ext cx="384048" cy="38404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44568" y="358902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5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020056" y="349300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Motorista de caminhão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4590288" y="3913632"/>
            <a:ext cx="26974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Rotina, cuidado, decisão e responsabilidade.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8065008" y="331927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11827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47888" y="3502152"/>
            <a:ext cx="384048" cy="384048"/>
          </a:xfrm>
          <a:prstGeom prst="ellipse">
            <a:avLst/>
          </a:prstGeom>
          <a:solidFill>
            <a:srgbClr val="00C2A8"/>
          </a:solidFill>
          <a:ln w="12700">
            <a:solidFill>
              <a:srgbClr val="00C2A8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247888" y="3589020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6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723376" y="349300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Carteiro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8293608" y="3913632"/>
            <a:ext cx="26974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Serviço público, constância e contato direto com pessoas.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1143000" y="5413248"/>
            <a:ext cx="9921240" cy="566928"/>
          </a:xfrm>
          <a:prstGeom prst="roundRect">
            <a:avLst>
              <a:gd name="adj" fmla="val 1935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371600" y="5614416"/>
            <a:ext cx="946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Lição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371600" y="6089904"/>
            <a:ext cx="9464040" cy="-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Nenhuma fase é perdida quando você aprende com ela.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39319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Concurso, Correios e uma decisão difícil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57784" y="98755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Depois de passar no concurso, construí uma trajetória de 11 anos antes de mudar de rota.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868680" y="2880360"/>
            <a:ext cx="10515600" cy="0"/>
          </a:xfrm>
          <a:prstGeom prst="line">
            <a:avLst/>
          </a:prstGeom>
          <a:noFill/>
          <a:ln w="38100">
            <a:solidFill>
              <a:srgbClr val="F5A623">
                <a:alpha val="90000"/>
              </a:srgbClr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868680" y="264261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1752" y="192024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8FAFC"/>
                </a:solidFill>
              </a:rPr>
              <a:t>Concurso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8872" y="3337560"/>
            <a:ext cx="19659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B6C2D1"/>
                </a:solidFill>
              </a:rPr>
              <a:t>Estudo e aprovação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3355848" y="264261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88920" y="192024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8FAFC"/>
                </a:solidFill>
              </a:rPr>
              <a:t>Carteiro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2606040" y="3337560"/>
            <a:ext cx="19659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B6C2D1"/>
                </a:solidFill>
              </a:rPr>
              <a:t>Trabalho nos Correios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5843016" y="264261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76088" y="192024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8FAFC"/>
                </a:solidFill>
              </a:rPr>
              <a:t>11 anos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093208" y="3337560"/>
            <a:ext cx="19659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B6C2D1"/>
                </a:solidFill>
              </a:rPr>
              <a:t>Rotina, experiência e maturidade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8330184" y="2642616"/>
            <a:ext cx="457200" cy="4572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63256" y="192024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8FAFC"/>
                </a:solidFill>
              </a:rPr>
              <a:t>2020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580376" y="3337560"/>
            <a:ext cx="19659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B6C2D1"/>
                </a:solidFill>
              </a:rPr>
              <a:t>Começo no tráfego pago durante a pandemia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10817352" y="2642616"/>
            <a:ext cx="457200" cy="457200"/>
          </a:xfrm>
          <a:prstGeom prst="ellipse">
            <a:avLst/>
          </a:prstGeom>
          <a:solidFill>
            <a:srgbClr val="00C2A8"/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250424" y="192024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8FAFC"/>
                </a:solidFill>
              </a:rPr>
              <a:t>2023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0067544" y="3337560"/>
            <a:ext cx="19659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020" dirty="0">
                <a:solidFill>
                  <a:srgbClr val="B6C2D1"/>
                </a:solidFill>
              </a:rPr>
              <a:t>Pedido de demissão para empreender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1005840" y="4800600"/>
            <a:ext cx="9921240" cy="749808"/>
          </a:xfrm>
          <a:prstGeom prst="roundRect">
            <a:avLst>
              <a:gd name="adj" fmla="val 14634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234440" y="5001768"/>
            <a:ext cx="946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O ponto principal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34440" y="5477256"/>
            <a:ext cx="9464040" cy="-118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Estabilidade é importante, mas evolução também. A melhor escolha é aquela feita com preparo, consciência e responsabilidade.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39319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que é tráfego pago?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57784" y="98755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Uma explicação simples para quem ainda não conhece a profissão.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1508760"/>
            <a:ext cx="2880360" cy="2971800"/>
          </a:xfrm>
          <a:prstGeom prst="roundRect">
            <a:avLst>
              <a:gd name="adj" fmla="val 3810"/>
            </a:avLst>
          </a:prstGeom>
          <a:solidFill>
            <a:srgbClr val="111827"/>
          </a:solidFill>
          <a:ln w="12700">
            <a:solidFill>
              <a:srgbClr val="303A4A">
                <a:alpha val="9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17099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1. Empresa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2185416"/>
            <a:ext cx="242316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Tem produto, serviço ou ideia, mas precisa ser vista pelas pessoas certas.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645920" y="4480560"/>
            <a:ext cx="914400" cy="91440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10512" y="4700016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🏪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34440" y="553212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8FAFC"/>
                </a:solidFill>
              </a:rPr>
              <a:t>Negócio local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730752" y="2761488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5A623"/>
                </a:solidFill>
              </a:rPr>
              <a:t>→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4343400" y="1508760"/>
            <a:ext cx="2880360" cy="2971800"/>
          </a:xfrm>
          <a:prstGeom prst="roundRect">
            <a:avLst>
              <a:gd name="adj" fmla="val 3810"/>
            </a:avLst>
          </a:prstGeom>
          <a:solidFill>
            <a:srgbClr val="111827"/>
          </a:solidFill>
          <a:ln w="12700">
            <a:solidFill>
              <a:srgbClr val="303A4A">
                <a:alpha val="9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0" y="17099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2. Anúncios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0" y="2185416"/>
            <a:ext cx="242316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Campanhas no Google, Instagram, Facebook e outras plataformas.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303520" y="4480560"/>
            <a:ext cx="914400" cy="914400"/>
          </a:xfrm>
          <a:prstGeom prst="ellipse">
            <a:avLst/>
          </a:prstGeom>
          <a:solidFill>
            <a:srgbClr val="00C2A8"/>
          </a:solidFill>
          <a:ln w="12700">
            <a:solidFill>
              <a:srgbClr val="00C2A8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68112" y="4700016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📣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892040" y="553212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8FAFC"/>
                </a:solidFill>
              </a:rPr>
              <a:t>Campanha online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388352" y="2761488"/>
            <a:ext cx="475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5A623"/>
                </a:solidFill>
              </a:rPr>
              <a:t>→</a:t>
            </a:r>
            <a:endParaRPr lang="en-US" sz="2800" dirty="0"/>
          </a:p>
        </p:txBody>
      </p:sp>
      <p:sp>
        <p:nvSpPr>
          <p:cNvPr id="21" name="Shape 19"/>
          <p:cNvSpPr/>
          <p:nvPr/>
        </p:nvSpPr>
        <p:spPr>
          <a:xfrm>
            <a:off x="8001000" y="1508760"/>
            <a:ext cx="2880360" cy="2971800"/>
          </a:xfrm>
          <a:prstGeom prst="roundRect">
            <a:avLst>
              <a:gd name="adj" fmla="val 3810"/>
            </a:avLst>
          </a:prstGeom>
          <a:solidFill>
            <a:srgbClr val="111827"/>
          </a:solidFill>
          <a:ln w="12700">
            <a:solidFill>
              <a:srgbClr val="303A4A">
                <a:alpha val="9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0" y="170992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3. Resultado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29600" y="2185416"/>
            <a:ext cx="2423160" cy="2103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Mais contatos, visitas, vendas e dados para melhorar a estratégia.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961120" y="4480560"/>
            <a:ext cx="914400" cy="914400"/>
          </a:xfrm>
          <a:prstGeom prst="ellipse">
            <a:avLst/>
          </a:prstGeom>
          <a:solidFill>
            <a:srgbClr val="4DA3FF"/>
          </a:solidFill>
          <a:ln w="12700">
            <a:solidFill>
              <a:srgbClr val="4DA3FF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25712" y="4700016"/>
            <a:ext cx="585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📈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549640" y="553212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8FAFC"/>
                </a:solidFill>
              </a:rPr>
              <a:t>Crescimento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14400" y="5742432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b="1" dirty="0">
                <a:solidFill>
                  <a:srgbClr val="F8FAFC"/>
                </a:solidFill>
              </a:rPr>
              <a:t>Mistura criatividade, números, comunicação e tecnologia.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39319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Minha virada: de funcionário a empreendedor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57784" y="98755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 L3A Digital nasceu da decisão de transformar conhecimento em solução para outras empresas.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13232" y="1536192"/>
            <a:ext cx="3657600" cy="3977640"/>
          </a:xfrm>
          <a:prstGeom prst="roundRect">
            <a:avLst>
              <a:gd name="adj" fmla="val 3000"/>
            </a:avLst>
          </a:prstGeom>
          <a:solidFill>
            <a:srgbClr val="0B0F16"/>
          </a:solidFill>
          <a:ln w="12700">
            <a:solidFill>
              <a:srgbClr val="39465A">
                <a:alpha val="80000"/>
              </a:srgbClr>
            </a:solidFill>
            <a:prstDash val="solid"/>
          </a:ln>
        </p:spPr>
      </p:sp>
      <p:pic>
        <p:nvPicPr>
          <p:cNvPr id="8" name="Image 0" descr="/root/.hermes/artifacts/cartao-virtual-premium/assets/l3a-logo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78992" y="1993392"/>
            <a:ext cx="2926080" cy="29718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68680" y="5074920"/>
            <a:ext cx="3337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623"/>
                </a:solidFill>
              </a:rPr>
              <a:t>L3A Digital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09160" y="1417320"/>
            <a:ext cx="2880360" cy="1600200"/>
          </a:xfrm>
          <a:prstGeom prst="roundRect">
            <a:avLst>
              <a:gd name="adj" fmla="val 6857"/>
            </a:avLst>
          </a:prstGeom>
          <a:solidFill>
            <a:srgbClr val="151A23"/>
          </a:solidFill>
          <a:ln w="12700">
            <a:solidFill>
              <a:srgbClr val="273244">
                <a:alpha val="90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892040" y="1600200"/>
            <a:ext cx="384048" cy="38404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92040" y="1687068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1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5367528" y="159105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O que faço hoje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937760" y="2011680"/>
            <a:ext cx="24231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Ajudo negócios locais a venderem mais usando tráfego pago, páginas, CRM e automações.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909560" y="1417320"/>
            <a:ext cx="2880360" cy="1600200"/>
          </a:xfrm>
          <a:prstGeom prst="roundRect">
            <a:avLst>
              <a:gd name="adj" fmla="val 6857"/>
            </a:avLst>
          </a:prstGeom>
          <a:solidFill>
            <a:srgbClr val="151A23"/>
          </a:solidFill>
          <a:ln w="12700">
            <a:solidFill>
              <a:srgbClr val="273244">
                <a:alpha val="9000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092440" y="1600200"/>
            <a:ext cx="384048" cy="384048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92440" y="1687068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2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8567928" y="159105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O desafio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138160" y="2011680"/>
            <a:ext cx="24231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Empreender exige vender, entregar, estudar, lidar com pressão e tomar decisão todos os dias.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709160" y="3337560"/>
            <a:ext cx="2880360" cy="1600200"/>
          </a:xfrm>
          <a:prstGeom prst="roundRect">
            <a:avLst>
              <a:gd name="adj" fmla="val 6857"/>
            </a:avLst>
          </a:prstGeom>
          <a:solidFill>
            <a:srgbClr val="151A23"/>
          </a:solidFill>
          <a:ln w="12700">
            <a:solidFill>
              <a:srgbClr val="273244">
                <a:alpha val="9000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892040" y="3520440"/>
            <a:ext cx="384048" cy="384048"/>
          </a:xfrm>
          <a:prstGeom prst="ellipse">
            <a:avLst/>
          </a:prstGeom>
          <a:solidFill>
            <a:srgbClr val="00C2A8"/>
          </a:solidFill>
          <a:ln w="12700">
            <a:solidFill>
              <a:srgbClr val="00C2A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892040" y="3607308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3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5367528" y="351129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A recompensa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4937760" y="3931920"/>
            <a:ext cx="24231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Construir algo próprio, resolver problemas reais e ver empresas crescerem com o trabalho.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7909560" y="3337560"/>
            <a:ext cx="2880360" cy="1600200"/>
          </a:xfrm>
          <a:prstGeom prst="roundRect">
            <a:avLst>
              <a:gd name="adj" fmla="val 6857"/>
            </a:avLst>
          </a:prstGeom>
          <a:solidFill>
            <a:srgbClr val="151A23"/>
          </a:solidFill>
          <a:ln w="12700">
            <a:solidFill>
              <a:srgbClr val="273244">
                <a:alpha val="9000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092440" y="3520440"/>
            <a:ext cx="384048" cy="384048"/>
          </a:xfrm>
          <a:prstGeom prst="ellipse">
            <a:avLst/>
          </a:prstGeom>
          <a:solidFill>
            <a:srgbClr val="4DA3FF"/>
          </a:solidFill>
          <a:ln w="12700">
            <a:solidFill>
              <a:srgbClr val="4DA3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092440" y="3607308"/>
            <a:ext cx="3840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</a:rPr>
              <a:t>4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8567928" y="351129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8FAFC"/>
                </a:solidFill>
              </a:rPr>
              <a:t>A verdade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8138160" y="3931920"/>
            <a:ext cx="24231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Não existe atalho. Existe consistência, aprendizado e coragem para melhorar.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39319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mercado muda. Quem aprende, acompanha.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57784" y="98755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Algumas profissões mudam, outras surgem, mas certas habilidades continuam valendo muito.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13232" y="144475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51A23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164592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Comunicação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41832" y="2121408"/>
            <a:ext cx="2697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Saber falar, escrever e explicar ideias.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416552" y="144475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11827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45152" y="164592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Tecnologia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45152" y="2121408"/>
            <a:ext cx="2697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Usar ferramentas, IA, internet e dados.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119872" y="1444752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51A23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48472" y="1645920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Disciplina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48472" y="2121408"/>
            <a:ext cx="2697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Chegar no horário, cumprir combinado e terminar o que começou.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13232" y="3474720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11827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41832" y="367588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Estudo contínuo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41832" y="4151376"/>
            <a:ext cx="2697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Aprender mesmo depois da escola.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416552" y="3474720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51A23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45152" y="367588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Resolução de problemas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645152" y="4151376"/>
            <a:ext cx="2697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Pensar, testar e encontrar saídas.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119872" y="3474720"/>
            <a:ext cx="3154680" cy="1417320"/>
          </a:xfrm>
          <a:prstGeom prst="roundRect">
            <a:avLst>
              <a:gd name="adj" fmla="val 7742"/>
            </a:avLst>
          </a:prstGeom>
          <a:solidFill>
            <a:srgbClr val="111827"/>
          </a:solidFill>
          <a:ln w="12700">
            <a:solidFill>
              <a:srgbClr val="2B3547">
                <a:alpha val="9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48472" y="3675888"/>
            <a:ext cx="2697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Atitude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348472" y="4151376"/>
            <a:ext cx="269748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Não esperar a vida ficar perfeita para começar.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39319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Conselhos que eu daria para quem está começando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57784" y="98755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Não precisa ter tudo decidido agora. Precisa começar a se mover.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86384" y="1417320"/>
            <a:ext cx="5074920" cy="1051560"/>
          </a:xfrm>
          <a:prstGeom prst="roundRect">
            <a:avLst>
              <a:gd name="adj" fmla="val 1043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14984" y="161848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1. Leve a escola a sério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14984" y="2093976"/>
            <a:ext cx="461772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Não é só matéria. É treino de disciplina, convivência, leitura e raciocínio.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86384" y="2697480"/>
            <a:ext cx="5074920" cy="1051560"/>
          </a:xfrm>
          <a:prstGeom prst="roundRect">
            <a:avLst>
              <a:gd name="adj" fmla="val 1043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14984" y="289864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2. Aprenda uma habilidade prática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14984" y="3374136"/>
            <a:ext cx="461772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Informática, vendas, design, inglês, edição, atendimento, programação ou qualquer área que abra portas.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86384" y="3977640"/>
            <a:ext cx="5074920" cy="1051560"/>
          </a:xfrm>
          <a:prstGeom prst="roundRect">
            <a:avLst>
              <a:gd name="adj" fmla="val 1043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4984" y="417880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3. Construa reputação desde cedo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14984" y="4654296"/>
            <a:ext cx="461772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Quem é responsável, educado e confiável sempre aumenta as chances.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355080" y="1417320"/>
            <a:ext cx="5074920" cy="1051560"/>
          </a:xfrm>
          <a:prstGeom prst="roundRect">
            <a:avLst>
              <a:gd name="adj" fmla="val 1043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0" y="161848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4. Não tenha vergonha de começar pequeno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83680" y="2093976"/>
            <a:ext cx="461772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Primeiro emprego, bico, estágio e ajuda em casa também ensinam.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355080" y="2697480"/>
            <a:ext cx="5074920" cy="1051560"/>
          </a:xfrm>
          <a:prstGeom prst="roundRect">
            <a:avLst>
              <a:gd name="adj" fmla="val 1043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0" y="289864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5. Escolha boas referências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83680" y="3374136"/>
            <a:ext cx="461772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Ande com quem quer evoluir e aprenda com quem já chegou mais longe.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55080" y="3977640"/>
            <a:ext cx="5074920" cy="1051560"/>
          </a:xfrm>
          <a:prstGeom prst="roundRect">
            <a:avLst>
              <a:gd name="adj" fmla="val 10435"/>
            </a:avLst>
          </a:prstGeom>
          <a:solidFill>
            <a:srgbClr val="111827"/>
          </a:solidFill>
          <a:ln w="12700">
            <a:solidFill>
              <a:srgbClr val="2D3A4F">
                <a:alpha val="9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0" y="4178808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</a:rPr>
              <a:t>6. Use a internet para crescer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583680" y="4654296"/>
            <a:ext cx="461772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6C2D1"/>
                </a:solidFill>
              </a:rPr>
              <a:t>A mesma internet que distrai também ensina profissão, negócio e oportunidade.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117"/>
          </a:solidFill>
          <a:ln w="12700">
            <a:solidFill>
              <a:srgbClr val="0E1117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784080" y="-914400"/>
            <a:ext cx="3474720" cy="3474720"/>
          </a:xfrm>
          <a:prstGeom prst="arc">
            <a:avLst/>
          </a:prstGeom>
          <a:solidFill>
            <a:srgbClr val="0E1117">
              <a:alpha val="0"/>
            </a:srgbClr>
          </a:solidFill>
          <a:ln w="50800">
            <a:solidFill>
              <a:srgbClr val="F5A623">
                <a:alpha val="3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120640"/>
            <a:ext cx="2834640" cy="2834640"/>
          </a:xfrm>
          <a:prstGeom prst="arc">
            <a:avLst/>
          </a:prstGeom>
          <a:solidFill>
            <a:srgbClr val="0E1117">
              <a:alpha val="0"/>
            </a:srgbClr>
          </a:solidFill>
          <a:ln w="38100">
            <a:solidFill>
              <a:srgbClr val="00C2A8">
                <a:alpha val="1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05156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futuro não aparece pronto.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5A623"/>
                </a:solidFill>
              </a:rPr>
              <a:t>Ele é construído com escolhas pequenas, repetidas todos os dias.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868680" y="2788920"/>
            <a:ext cx="6903720" cy="1508760"/>
          </a:xfrm>
          <a:prstGeom prst="roundRect">
            <a:avLst>
              <a:gd name="adj" fmla="val 8485"/>
            </a:avLst>
          </a:prstGeom>
          <a:solidFill>
            <a:srgbClr val="111827"/>
          </a:solidFill>
          <a:ln w="15240">
            <a:solidFill>
              <a:srgbClr val="F5A623">
                <a:alpha val="6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43000" y="3072384"/>
            <a:ext cx="635508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8FAFC"/>
                </a:solidFill>
              </a:rPr>
              <a:t>“Você não precisa saber exatamente onde vai chegar. Mas precisa estudar, trabalhar direito e continuar evoluindo.”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8092440" y="896112"/>
            <a:ext cx="3246120" cy="4709160"/>
          </a:xfrm>
          <a:prstGeom prst="roundRect">
            <a:avLst>
              <a:gd name="adj" fmla="val 3944"/>
            </a:avLst>
          </a:prstGeom>
          <a:solidFill>
            <a:srgbClr val="0B0F16"/>
          </a:solidFill>
          <a:ln w="13970">
            <a:solidFill>
              <a:srgbClr val="F5A623">
                <a:alpha val="65000"/>
              </a:srgbClr>
            </a:solidFill>
            <a:prstDash val="solid"/>
          </a:ln>
        </p:spPr>
      </p:sp>
      <p:pic>
        <p:nvPicPr>
          <p:cNvPr id="10" name="Image 0" descr="/root/.hermes/artifacts/feira-profissoes-andre/foto-familia-rotaciona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229600" y="1033272"/>
            <a:ext cx="2971800" cy="44348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138160" y="5687568"/>
            <a:ext cx="3154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5A623"/>
                </a:solidFill>
              </a:rPr>
              <a:t>Minha base e minha motivação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68680" y="49834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8FAFC"/>
                </a:solidFill>
              </a:rPr>
              <a:t>Obrigado!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896112" y="5440680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6C2D1"/>
                </a:solidFill>
              </a:rPr>
              <a:t>André Silva • L3A Digital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L3A Digital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Feira de Profissões | Minha trajetória até o empreendedorismo</dc:title>
  <dc:subject>Feira de profissões - trajetória e mercado de trabalho</dc:subject>
  <dc:creator>André Silva / L3A Digital</dc:creator>
  <cp:lastModifiedBy>André Silva / L3A Digital</cp:lastModifiedBy>
  <cp:revision>1</cp:revision>
  <dcterms:created xsi:type="dcterms:W3CDTF">2026-10-08T00:01:28Z</dcterms:created>
  <dcterms:modified xsi:type="dcterms:W3CDTF">2026-10-08T00:01:28Z</dcterms:modified>
</cp:coreProperties>
</file>